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FE6223-9951-4C07-BB28-EBDFD07E0C7B}" v="29" dt="2026-03-26T20:12:58.358"/>
    <p1510:client id="{81A3B62C-FA47-485C-A833-D160566C3847}" v="14" dt="2026-03-26T20:28:20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2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hí Cespedes" userId="6e6bfcc1-2f5b-45d8-a75a-080acfa1fdde" providerId="ADAL" clId="{6D9B3B01-718A-48EF-90B6-2F1F32432EB2}"/>
    <pc:docChg chg="undo custSel addSld modSld">
      <pc:chgData name="Anahí Cespedes" userId="6e6bfcc1-2f5b-45d8-a75a-080acfa1fdde" providerId="ADAL" clId="{6D9B3B01-718A-48EF-90B6-2F1F32432EB2}" dt="2026-03-26T20:28:20.937" v="92"/>
      <pc:docMkLst>
        <pc:docMk/>
      </pc:docMkLst>
      <pc:sldChg chg="addSp delSp modSp new mod setBg">
        <pc:chgData name="Anahí Cespedes" userId="6e6bfcc1-2f5b-45d8-a75a-080acfa1fdde" providerId="ADAL" clId="{6D9B3B01-718A-48EF-90B6-2F1F32432EB2}" dt="2026-03-26T20:27:33.863" v="82"/>
        <pc:sldMkLst>
          <pc:docMk/>
          <pc:sldMk cId="3323631973" sldId="256"/>
        </pc:sldMkLst>
        <pc:spChg chg="del">
          <ac:chgData name="Anahí Cespedes" userId="6e6bfcc1-2f5b-45d8-a75a-080acfa1fdde" providerId="ADAL" clId="{6D9B3B01-718A-48EF-90B6-2F1F32432EB2}" dt="2026-03-26T20:11:11.588" v="1" actId="478"/>
          <ac:spMkLst>
            <pc:docMk/>
            <pc:sldMk cId="3323631973" sldId="256"/>
            <ac:spMk id="2" creationId="{8E57BA16-284B-87D9-1328-3A04FD9A523E}"/>
          </ac:spMkLst>
        </pc:spChg>
        <pc:spChg chg="del">
          <ac:chgData name="Anahí Cespedes" userId="6e6bfcc1-2f5b-45d8-a75a-080acfa1fdde" providerId="ADAL" clId="{6D9B3B01-718A-48EF-90B6-2F1F32432EB2}" dt="2026-03-26T20:11:13.445" v="2" actId="478"/>
          <ac:spMkLst>
            <pc:docMk/>
            <pc:sldMk cId="3323631973" sldId="256"/>
            <ac:spMk id="3" creationId="{9DC729C6-47FD-BFF7-4120-3398BE1F388B}"/>
          </ac:spMkLst>
        </pc:spChg>
        <pc:spChg chg="add mod">
          <ac:chgData name="Anahí Cespedes" userId="6e6bfcc1-2f5b-45d8-a75a-080acfa1fdde" providerId="ADAL" clId="{6D9B3B01-718A-48EF-90B6-2F1F32432EB2}" dt="2026-03-26T20:27:24.529" v="80" actId="207"/>
          <ac:spMkLst>
            <pc:docMk/>
            <pc:sldMk cId="3323631973" sldId="256"/>
            <ac:spMk id="4" creationId="{F28A5550-8656-F91B-3480-6DF877DFB6E3}"/>
          </ac:spMkLst>
        </pc:spChg>
        <pc:spChg chg="add mod">
          <ac:chgData name="Anahí Cespedes" userId="6e6bfcc1-2f5b-45d8-a75a-080acfa1fdde" providerId="ADAL" clId="{6D9B3B01-718A-48EF-90B6-2F1F32432EB2}" dt="2026-03-26T20:27:24.065" v="79" actId="207"/>
          <ac:spMkLst>
            <pc:docMk/>
            <pc:sldMk cId="3323631973" sldId="256"/>
            <ac:spMk id="5" creationId="{4D406AB0-CBBD-4D10-F7C3-3E93AD524970}"/>
          </ac:spMkLst>
        </pc:spChg>
      </pc:sldChg>
      <pc:sldChg chg="add setBg">
        <pc:chgData name="Anahí Cespedes" userId="6e6bfcc1-2f5b-45d8-a75a-080acfa1fdde" providerId="ADAL" clId="{6D9B3B01-718A-48EF-90B6-2F1F32432EB2}" dt="2026-03-26T20:27:40.653" v="84"/>
        <pc:sldMkLst>
          <pc:docMk/>
          <pc:sldMk cId="2664452619" sldId="257"/>
        </pc:sldMkLst>
      </pc:sldChg>
      <pc:sldChg chg="add setBg">
        <pc:chgData name="Anahí Cespedes" userId="6e6bfcc1-2f5b-45d8-a75a-080acfa1fdde" providerId="ADAL" clId="{6D9B3B01-718A-48EF-90B6-2F1F32432EB2}" dt="2026-03-26T20:27:47.371" v="86"/>
        <pc:sldMkLst>
          <pc:docMk/>
          <pc:sldMk cId="2580145206" sldId="258"/>
        </pc:sldMkLst>
      </pc:sldChg>
      <pc:sldChg chg="add setBg">
        <pc:chgData name="Anahí Cespedes" userId="6e6bfcc1-2f5b-45d8-a75a-080acfa1fdde" providerId="ADAL" clId="{6D9B3B01-718A-48EF-90B6-2F1F32432EB2}" dt="2026-03-26T20:28:10.746" v="88"/>
        <pc:sldMkLst>
          <pc:docMk/>
          <pc:sldMk cId="1623305599" sldId="259"/>
        </pc:sldMkLst>
      </pc:sldChg>
      <pc:sldChg chg="add setBg">
        <pc:chgData name="Anahí Cespedes" userId="6e6bfcc1-2f5b-45d8-a75a-080acfa1fdde" providerId="ADAL" clId="{6D9B3B01-718A-48EF-90B6-2F1F32432EB2}" dt="2026-03-26T20:28:15.756" v="90"/>
        <pc:sldMkLst>
          <pc:docMk/>
          <pc:sldMk cId="2894258180" sldId="260"/>
        </pc:sldMkLst>
      </pc:sldChg>
      <pc:sldChg chg="add setBg">
        <pc:chgData name="Anahí Cespedes" userId="6e6bfcc1-2f5b-45d8-a75a-080acfa1fdde" providerId="ADAL" clId="{6D9B3B01-718A-48EF-90B6-2F1F32432EB2}" dt="2026-03-26T20:28:20.937" v="92"/>
        <pc:sldMkLst>
          <pc:docMk/>
          <pc:sldMk cId="112443265" sldId="261"/>
        </pc:sldMkLst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CC786-E6E5-9DC7-8EB8-FAF42885C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725854-2AAF-10C0-71EF-957EE766A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3F0373-BDF9-3EA4-0EE2-C117AC38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BDE00-C4A4-DBA5-09EA-9CF4299F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3C40B2-BFE3-CE95-26DE-9C9C3D36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105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BC72C-1DE8-E4BB-5F9B-101D6F28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11B6D9-C7CD-5A1E-AAD6-BF7BFA24C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72D61-4EEC-8BDA-949A-0BF1FE968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72A44D-41E0-509A-2BFC-543A3BD8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7E85FC-2229-0862-CB00-6EA7131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897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C4B895-CC97-D01C-5F70-1211B1A4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E706E4-3A24-A1FF-2734-F8632E327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D1D81-D1C7-A0CA-6B74-CC39ACD4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70436-E4F4-BDD4-28B8-AFA53415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817444-0B75-AF7A-D5C3-8B26B5E2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46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63B74-401D-21C4-D310-BD4663469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B83A2-C5C2-6E65-A677-DDD000E5D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9ABCC5-A00B-1C64-96A1-4290219C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554B7F-D720-3DD1-600A-B1C3E95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FE9D54-166F-19F9-650C-21A51A81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8442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7CEB0-4C97-0E18-60E7-2D1B3ECF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CCF838-00CE-7CBC-B807-92D2B89F3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EB449-21DA-3A16-8C91-C667D58D2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81D83-B0E0-D69C-B2C6-DE6040C6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C02A88-CF25-EDC0-9E35-CA0963EE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20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15901-AEB6-3947-DF4B-07D6066B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662C6-594E-C137-5935-E7F901A1B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E6CC8E-1026-EC87-7293-916138086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A57BCA-D850-E27A-2D08-ED1DC1F2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397BC2-D744-8ED3-BD0E-051EF434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A44240-76F1-B036-0D72-AFD15713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971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946CE1-7D22-1415-7531-F7F1590B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DD2F3-A0C1-2911-F28C-0E925E9F2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B240BB-3DD6-2DC2-B136-35A162DD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D44EC8-24FD-76AE-AA59-7C6C580D8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BA2E25-2FB4-7477-3368-6CEB01E86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2493377-E5B1-40DC-256B-21FCDF8DB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9E7FDE-F046-B995-5254-DAA82C70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421351E-CD46-D138-9829-F09A5FED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8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8779B-C286-7EC0-010E-714B560C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78E284-4148-828D-5007-431CFFCD8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6A8585-F4A1-2218-CBC3-87E99B6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382922-042A-B5CA-4A99-421C8480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24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265DE7-F39B-83E4-DF72-DB6CD0D7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6F3DFE-0A5A-43BC-D402-65974626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63BCBE-9D2C-A41B-69EB-CA9929153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24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D554-EF77-C227-ACA5-AC7F3E72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FD62A-3DDE-F4F8-E667-F02A278B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17DAD5-9120-3DFA-22E0-84D6274E3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D828FC-25B3-0E5C-460B-F21D0946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675606-7A1F-65D5-BB61-3E9AB593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699326-3B7B-14C7-3E9A-3679EB75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62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9FD11-3DDF-5486-4CB5-CAC75F2B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E45D61-95BF-B84E-BB35-981EA3221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0A4E19-587C-94D8-9108-C4AD4D4EC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E3B54-EC5C-ED35-84B6-0EFCFF5E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CBDFA2-5D44-D3D0-FEF0-96541D6A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104C23-D906-B697-161F-94DECA01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5426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47A9E4-3148-7C7D-3CD8-DA870D20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8F192F-B12A-B894-0E01-145E9E79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9BED1F-4558-30D0-7B44-345C3192E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51CA1A-9417-4152-8B14-5E1F33E5CD22}" type="datetimeFigureOut">
              <a:rPr lang="es-CL" smtClean="0"/>
              <a:t>26-03-2026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6DE7B5-0BC1-9FC2-9E1C-28DB7D223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B92DF-FB08-7ECA-EF25-A54F5538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C9413-A7E0-46F4-835A-35650BF602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31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28A5550-8656-F91B-3480-6DF877DF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04" y="2485156"/>
            <a:ext cx="11417416" cy="1198570"/>
          </a:xfrm>
        </p:spPr>
        <p:txBody>
          <a:bodyPr>
            <a:normAutofit/>
          </a:bodyPr>
          <a:lstStyle/>
          <a:p>
            <a:r>
              <a:rPr lang="es-MX" sz="4400" dirty="0"/>
              <a:t>Nombre del Curso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D406AB0-CBBD-4D10-F7C3-3E93AD52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87454"/>
            <a:ext cx="9143999" cy="402290"/>
          </a:xfrm>
        </p:spPr>
        <p:txBody>
          <a:bodyPr>
            <a:normAutofit lnSpcReduction="10000"/>
          </a:bodyPr>
          <a:lstStyle/>
          <a:p>
            <a:r>
              <a:rPr lang="es-MX" sz="2400" dirty="0"/>
              <a:t>Sesión </a:t>
            </a:r>
            <a:r>
              <a:rPr lang="es-MX" sz="2400" dirty="0" err="1"/>
              <a:t>N°</a:t>
            </a:r>
            <a:r>
              <a:rPr lang="es-MX" sz="2400" dirty="0"/>
              <a:t> __: __</a:t>
            </a:r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32363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5C77FD-9D31-AAE1-C7AD-AA80C4A68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45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D8D27-4DB4-8A14-A106-C0BF4890E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14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81361-AA94-EB0C-BCBB-6BCE1856F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0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C03C9-9BBA-9A7B-D42E-3BC01D8C7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5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00DB3-682B-FBA5-59FB-6720241AD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43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97c87f1-bf2b-4103-84c0-26f1c6fed8b2" xsi:nil="true"/>
    <lcf76f155ced4ddcb4097134ff3c332f xmlns="997c87f1-bf2b-4103-84c0-26f1c6fed8b2">
      <Terms xmlns="http://schemas.microsoft.com/office/infopath/2007/PartnerControls"/>
    </lcf76f155ced4ddcb4097134ff3c332f>
    <TaxCatchAll xmlns="cfdf8a9b-f9c9-464f-a560-5d0dfeaf37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804638235E04A8340AFEA8AA3D0E9" ma:contentTypeVersion="16" ma:contentTypeDescription="Create a new document." ma:contentTypeScope="" ma:versionID="431fd91d37a779fe06bfe764accb67a5">
  <xsd:schema xmlns:xsd="http://www.w3.org/2001/XMLSchema" xmlns:xs="http://www.w3.org/2001/XMLSchema" xmlns:p="http://schemas.microsoft.com/office/2006/metadata/properties" xmlns:ns2="997c87f1-bf2b-4103-84c0-26f1c6fed8b2" xmlns:ns3="cfdf8a9b-f9c9-464f-a560-5d0dfeaf37be" targetNamespace="http://schemas.microsoft.com/office/2006/metadata/properties" ma:root="true" ma:fieldsID="8593362854081fba2f404972ddc45d7c" ns2:_="" ns3:_="">
    <xsd:import namespace="997c87f1-bf2b-4103-84c0-26f1c6fed8b2"/>
    <xsd:import namespace="cfdf8a9b-f9c9-464f-a560-5d0dfeaf37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_Flow_SignoffStatu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c87f1-bf2b-4103-84c0-26f1c6fed8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dfa4cb6-0ef6-46f9-a59d-2ff317cce1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f8a9b-f9c9-464f-a560-5d0dfeaf37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2361b79-10be-423a-9b5b-ca67978814fb}" ma:internalName="TaxCatchAll" ma:showField="CatchAllData" ma:web="cfdf8a9b-f9c9-464f-a560-5d0dfeaf37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6DAD30-71C1-4A54-8A40-378DBB1DFE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8028F9-AA23-4355-8BF6-CA440F3C7E08}">
  <ds:schemaRefs>
    <ds:schemaRef ds:uri="http://schemas.microsoft.com/office/2006/metadata/properties"/>
    <ds:schemaRef ds:uri="http://schemas.microsoft.com/office/infopath/2007/PartnerControls"/>
    <ds:schemaRef ds:uri="997c87f1-bf2b-4103-84c0-26f1c6fed8b2"/>
    <ds:schemaRef ds:uri="cfdf8a9b-f9c9-464f-a560-5d0dfeaf37be"/>
  </ds:schemaRefs>
</ds:datastoreItem>
</file>

<file path=customXml/itemProps3.xml><?xml version="1.0" encoding="utf-8"?>
<ds:datastoreItem xmlns:ds="http://schemas.openxmlformats.org/officeDocument/2006/customXml" ds:itemID="{F04A6F5B-CBA5-4A38-BF3D-E965E1D4CB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c87f1-bf2b-4103-84c0-26f1c6fed8b2"/>
    <ds:schemaRef ds:uri="cfdf8a9b-f9c9-464f-a560-5d0dfeaf37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Panorámica</PresentationFormat>
  <Paragraphs>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Tema de Office</vt:lpstr>
      <vt:lpstr>Nombre del Curso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Anahí Cespedes</dc:creator>
  <cp:lastModifiedBy>Anahí Cespedes</cp:lastModifiedBy>
  <cp:revision>1</cp:revision>
  <dcterms:created xsi:type="dcterms:W3CDTF">2026-03-26T20:11:05Z</dcterms:created>
  <dcterms:modified xsi:type="dcterms:W3CDTF">2026-03-26T20:28:22Z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0x010100D16804638235E04A8340AFEA8AA3D0E9</vt:lpwstr>
  </property>
  <property fmtid="{D5CDD505-2E9C-101B-9397-08002B2CF9AE}" pid="3" name="MediaServiceImageTags">
    <vt:lpwstr/>
  </property>
</Properties>
</file>